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0" r:id="rId3"/>
    <p:sldId id="281" r:id="rId4"/>
    <p:sldId id="270" r:id="rId5"/>
    <p:sldId id="300" r:id="rId6"/>
    <p:sldId id="282" r:id="rId7"/>
    <p:sldId id="283" r:id="rId8"/>
    <p:sldId id="284" r:id="rId9"/>
    <p:sldId id="286" r:id="rId10"/>
    <p:sldId id="287" r:id="rId11"/>
    <p:sldId id="288" r:id="rId12"/>
    <p:sldId id="289" r:id="rId13"/>
    <p:sldId id="290" r:id="rId14"/>
    <p:sldId id="296" r:id="rId15"/>
    <p:sldId id="291" r:id="rId16"/>
    <p:sldId id="301" r:id="rId17"/>
    <p:sldId id="298" r:id="rId18"/>
    <p:sldId id="30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346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00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4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4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91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92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2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8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17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8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7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8B4F-48A7-4FF5-9E90-0F1965DCDC5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D834E-E3B0-4110-AB15-FE4F5BBAE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35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5256584" cy="2952327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8000" i="1" cap="all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«Семья: </a:t>
            </a:r>
            <a:br>
              <a:rPr lang="ru-RU" sz="8000" i="1" cap="all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</a:br>
            <a:r>
              <a:rPr lang="ru-RU" sz="8000" i="1" cap="all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глазами ребенка»</a:t>
            </a:r>
            <a:endParaRPr lang="ru-RU" sz="8000" i="1" cap="all" dirty="0"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272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1842">
            <a:off x="4228896" y="2175014"/>
            <a:ext cx="4523707" cy="3194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76" y="3140968"/>
            <a:ext cx="3810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75185" y="188640"/>
            <a:ext cx="76328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 Я нужен и любим, и я люблю вас тоже;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043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3548" y="404664"/>
            <a:ext cx="81369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Я нужен и любим, а вы существуете ради меня;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875" y="2492896"/>
            <a:ext cx="5048250" cy="3800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894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84249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Я нелюбим, но я очень хочу быть с вами;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3728" y="2204864"/>
            <a:ext cx="4762500" cy="4158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4720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81619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 Я не нужен и нелюбим, оставьте меня в покое.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9253">
            <a:off x="5652120" y="2276872"/>
            <a:ext cx="2857500" cy="40862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568723"/>
            <a:ext cx="5057792" cy="35025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230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"/>
            <a:ext cx="9144000" cy="6867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0032" y="260648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Любящий родитель – кто он?</a:t>
            </a:r>
            <a:endParaRPr lang="ru-RU" sz="6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673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44" y="-1"/>
            <a:ext cx="9169144" cy="68839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5816" y="404664"/>
            <a:ext cx="58326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3200" dirty="0" smtClean="0"/>
              <a:t> </a:t>
            </a:r>
            <a:r>
              <a:rPr lang="ru-RU" sz="3600" dirty="0" smtClean="0"/>
              <a:t>Заботится о ребенке;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600" dirty="0" smtClean="0"/>
              <a:t> Проводит с ребенком много времени;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600" dirty="0" smtClean="0"/>
              <a:t> Выражает свою любовь, нежные чувства;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600" dirty="0" smtClean="0"/>
              <a:t> Старается сделать ребенку приятное, дарит подарки.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456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5544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8024" y="332656"/>
            <a:ext cx="41764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u="sng" dirty="0" smtClean="0"/>
              <a:t>Рисунок семьи </a:t>
            </a:r>
            <a:r>
              <a:rPr lang="ru-RU" sz="2800" dirty="0" smtClean="0"/>
              <a:t>– позволяет «посмотреть на мир глазами ребенка», дает представление о субъективной оценке ребенком своей семьи,  своего места в ней, о его отношении с другими членами семьи. В рисунках  дети могут выразить то, что им трудно бывает высказать словами.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053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764704"/>
            <a:ext cx="504056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Ребенок – зеркало семьи!!!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963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76672"/>
            <a:ext cx="6316987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>
                <a:gd name="adj" fmla="val 100000"/>
              </a:avLst>
            </a:prstTxWarp>
            <a:spAutoFit/>
          </a:bodyPr>
          <a:lstStyle/>
          <a:p>
            <a:pPr algn="ctr"/>
            <a:r>
              <a:rPr lang="ru-RU" sz="6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Что такое семья?</a:t>
            </a:r>
            <a:endParaRPr lang="ru-RU" sz="6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3246113"/>
            <a:ext cx="5472608" cy="7589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Left">
              <a:avLst>
                <a:gd name="adj" fmla="val 0"/>
              </a:avLst>
            </a:prstTxWarp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чего человеку семья?</a:t>
            </a:r>
            <a:endParaRPr lang="ru-RU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23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564532" y="1379553"/>
            <a:ext cx="151216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462261" y="2531616"/>
            <a:ext cx="852449" cy="45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765885" y="3464702"/>
            <a:ext cx="84851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923927" y="908720"/>
            <a:ext cx="17459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Муж</a:t>
            </a:r>
            <a:endParaRPr lang="ru-RU" sz="5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82464" y="908720"/>
            <a:ext cx="19575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Жена</a:t>
            </a:r>
            <a:endParaRPr lang="ru-RU" sz="5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01450" y="2095594"/>
            <a:ext cx="286770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родители</a:t>
            </a:r>
            <a:endParaRPr lang="ru-RU" sz="4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42794" y="2064815"/>
            <a:ext cx="16012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дети</a:t>
            </a:r>
            <a:endParaRPr lang="ru-RU" sz="48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78115" y="2967335"/>
            <a:ext cx="2387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братья</a:t>
            </a:r>
            <a:endParaRPr lang="ru-RU" sz="5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14401" y="3003037"/>
            <a:ext cx="25062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сестры</a:t>
            </a:r>
            <a:endParaRPr lang="ru-RU" sz="5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06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2" y="0"/>
            <a:ext cx="9133688" cy="68794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4" y="3140968"/>
            <a:ext cx="5112568" cy="209288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/>
              <a:t>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Для  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ребёнка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СЕМЬЯ  —  это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среда,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  которой  складываются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его    физического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психического, эмоционального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интеллектуального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развития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863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0"/>
            <a:ext cx="86409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«Дети должны быть такими, как мы!!!» 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71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60683"/>
            <a:ext cx="3683893" cy="29683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398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04664"/>
            <a:ext cx="4071578" cy="52034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28939">
            <a:off x="4594287" y="476672"/>
            <a:ext cx="4311650" cy="2876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0694">
            <a:off x="3747138" y="2643753"/>
            <a:ext cx="4868409" cy="36589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18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764704"/>
            <a:ext cx="49685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 </a:t>
            </a: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мотрите на мир глазами ребенка!</a:t>
            </a:r>
            <a:endParaRPr lang="ru-RU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79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260648"/>
            <a:ext cx="6480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Ребенок осмысляет отношение родителей к себе.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49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202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«Семья:  глазами ребенка»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</dc:creator>
  <cp:lastModifiedBy>Регина Атласовна</cp:lastModifiedBy>
  <cp:revision>38</cp:revision>
  <dcterms:created xsi:type="dcterms:W3CDTF">2011-11-28T08:26:34Z</dcterms:created>
  <dcterms:modified xsi:type="dcterms:W3CDTF">2015-02-12T12:42:03Z</dcterms:modified>
</cp:coreProperties>
</file>